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5" r:id="rId6"/>
    <p:sldId id="262" r:id="rId7"/>
    <p:sldId id="261" r:id="rId8"/>
    <p:sldId id="260" r:id="rId9"/>
    <p:sldId id="259" r:id="rId10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5085F-BC22-4015-8EFD-40E64F8432FA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C0A-A9E9-4E3B-8AF8-D8294EC1E13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65913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5085F-BC22-4015-8EFD-40E64F8432FA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C0A-A9E9-4E3B-8AF8-D8294EC1E13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207211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5085F-BC22-4015-8EFD-40E64F8432FA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C0A-A9E9-4E3B-8AF8-D8294EC1E13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45883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5085F-BC22-4015-8EFD-40E64F8432FA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C0A-A9E9-4E3B-8AF8-D8294EC1E13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71377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5085F-BC22-4015-8EFD-40E64F8432FA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C0A-A9E9-4E3B-8AF8-D8294EC1E13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32219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5085F-BC22-4015-8EFD-40E64F8432FA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C0A-A9E9-4E3B-8AF8-D8294EC1E13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5896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5085F-BC22-4015-8EFD-40E64F8432FA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C0A-A9E9-4E3B-8AF8-D8294EC1E13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52892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5085F-BC22-4015-8EFD-40E64F8432FA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C0A-A9E9-4E3B-8AF8-D8294EC1E13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92310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5085F-BC22-4015-8EFD-40E64F8432FA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C0A-A9E9-4E3B-8AF8-D8294EC1E13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44066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5085F-BC22-4015-8EFD-40E64F8432FA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C0A-A9E9-4E3B-8AF8-D8294EC1E13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04292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5085F-BC22-4015-8EFD-40E64F8432FA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C0A-A9E9-4E3B-8AF8-D8294EC1E13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99046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5085F-BC22-4015-8EFD-40E64F8432FA}" type="datetimeFigureOut">
              <a:rPr lang="lv-LV" smtClean="0"/>
              <a:t>2016.08.06.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3DC0A-A9E9-4E3B-8AF8-D8294EC1E13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46874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6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11222" y="224135"/>
            <a:ext cx="5198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lv-LV" sz="5400" b="1" cap="none" spc="50" dirty="0" smtClean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opperplate Gothic Bold" panose="020E0705020206020404" pitchFamily="34" charset="0"/>
              </a:rPr>
              <a:t>Maze Game 2</a:t>
            </a:r>
            <a:endParaRPr lang="en-US" sz="5400" b="1" cap="none" spc="50" dirty="0">
              <a:ln w="0"/>
              <a:solidFill>
                <a:srgbClr val="FF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631088" y="2114719"/>
            <a:ext cx="8377881" cy="914400"/>
          </a:xfrm>
          <a:prstGeom prst="roundRect">
            <a:avLst>
              <a:gd name="adj" fmla="val 50000"/>
            </a:avLst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Welcome</a:t>
            </a:r>
            <a:endParaRPr lang="lv-LV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631090" y="3029119"/>
            <a:ext cx="8377881" cy="914400"/>
          </a:xfrm>
          <a:prstGeom prst="roundRect">
            <a:avLst>
              <a:gd name="adj" fmla="val 50000"/>
            </a:avLst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</a:t>
            </a:r>
            <a:endParaRPr lang="lv-LV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631088" y="3943519"/>
            <a:ext cx="8377881" cy="914400"/>
          </a:xfrm>
          <a:prstGeom prst="roundRect">
            <a:avLst>
              <a:gd name="adj" fmla="val 50000"/>
            </a:avLst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Game</a:t>
            </a:r>
            <a:endParaRPr lang="lv-LV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5041557" y="5140411"/>
            <a:ext cx="1680519" cy="161873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3987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26589" y="631908"/>
            <a:ext cx="28916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lv-LV" sz="5400" b="1" cap="none" spc="50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opperplate Gothic Bold" panose="020E0705020206020404" pitchFamily="34" charset="0"/>
              </a:rPr>
              <a:t>Levels</a:t>
            </a:r>
            <a:endParaRPr lang="en-US" sz="5400" b="1" cap="none" spc="50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3" name="Rectangle 2">
            <a:hlinkClick r:id="rId2" action="ppaction://hlinksldjump"/>
          </p:cNvPr>
          <p:cNvSpPr/>
          <p:nvPr/>
        </p:nvSpPr>
        <p:spPr>
          <a:xfrm>
            <a:off x="2565260" y="2323070"/>
            <a:ext cx="1054650" cy="9267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7200" dirty="0"/>
              <a:t>1</a:t>
            </a: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3619910" y="2323070"/>
            <a:ext cx="1054650" cy="9267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7200" dirty="0" smtClean="0"/>
              <a:t>2</a:t>
            </a:r>
            <a:endParaRPr lang="lv-LV" sz="7200" dirty="0"/>
          </a:p>
        </p:txBody>
      </p:sp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674560" y="2323070"/>
            <a:ext cx="1054650" cy="9267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7200" dirty="0" smtClean="0"/>
              <a:t>3</a:t>
            </a:r>
            <a:endParaRPr lang="lv-LV" sz="7200" dirty="0"/>
          </a:p>
        </p:txBody>
      </p:sp>
      <p:sp>
        <p:nvSpPr>
          <p:cNvPr id="6" name="Rectangle 5">
            <a:hlinkClick r:id="rId5" action="ppaction://hlinksldjump"/>
          </p:cNvPr>
          <p:cNvSpPr/>
          <p:nvPr/>
        </p:nvSpPr>
        <p:spPr>
          <a:xfrm>
            <a:off x="5729210" y="2323070"/>
            <a:ext cx="1054650" cy="9267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7200" dirty="0" smtClean="0"/>
              <a:t>4</a:t>
            </a:r>
            <a:endParaRPr lang="lv-LV" sz="7200" dirty="0"/>
          </a:p>
        </p:txBody>
      </p:sp>
      <p:sp>
        <p:nvSpPr>
          <p:cNvPr id="7" name="Rectangle 6">
            <a:hlinkClick r:id="rId6" action="ppaction://hlinksldjump"/>
          </p:cNvPr>
          <p:cNvSpPr/>
          <p:nvPr/>
        </p:nvSpPr>
        <p:spPr>
          <a:xfrm>
            <a:off x="6783860" y="2323070"/>
            <a:ext cx="1054650" cy="9267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7200" dirty="0" smtClean="0"/>
              <a:t>5</a:t>
            </a:r>
            <a:endParaRPr lang="lv-LV" sz="7200" dirty="0"/>
          </a:p>
        </p:txBody>
      </p:sp>
    </p:spTree>
    <p:extLst>
      <p:ext uri="{BB962C8B-B14F-4D97-AF65-F5344CB8AC3E}">
        <p14:creationId xmlns:p14="http://schemas.microsoft.com/office/powerpoint/2010/main" val="980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journalofmusicalthings.com/wp-content/uploads/YouW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ction Button: Forward or Next 2">
            <a:hlinkClick r:id="" action="ppaction://hlinkshowjump?jump=endshow" highlightClick="1"/>
          </p:cNvPr>
          <p:cNvSpPr/>
          <p:nvPr/>
        </p:nvSpPr>
        <p:spPr>
          <a:xfrm>
            <a:off x="5436973" y="4337222"/>
            <a:ext cx="1680519" cy="161873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400" dirty="0" smtClean="0">
                <a:solidFill>
                  <a:srgbClr val="FF0000"/>
                </a:solidFill>
              </a:rPr>
              <a:t>EXIT</a:t>
            </a:r>
            <a:endParaRPr lang="lv-LV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87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_VZkQtP8d_Dk/S-K-MxHIfmI/AAAAAAAAAGo/U9QoCRQdeJM/s1600/GAME%20OVER%20FON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ction Button: Forward or Next 3">
            <a:hlinkClick r:id="rId3" action="ppaction://hlinksldjump" highlightClick="1"/>
          </p:cNvPr>
          <p:cNvSpPr/>
          <p:nvPr/>
        </p:nvSpPr>
        <p:spPr>
          <a:xfrm>
            <a:off x="5436973" y="4337222"/>
            <a:ext cx="1680519" cy="161873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400" dirty="0" smtClean="0">
                <a:solidFill>
                  <a:srgbClr val="FF0000"/>
                </a:solidFill>
              </a:rPr>
              <a:t>Try Again</a:t>
            </a:r>
            <a:endParaRPr lang="lv-LV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38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Custom 1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0" y="778476"/>
            <a:ext cx="4769708" cy="2718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" name="Action Button: Custom 2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0" y="308920"/>
            <a:ext cx="4769708" cy="23477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" name="Action Button: Custom 3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769708" y="778477"/>
            <a:ext cx="4769708" cy="2718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Action Button: Custom 4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769708" y="308920"/>
            <a:ext cx="4769708" cy="23477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Action Button: Custom 5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7290486" y="3027406"/>
            <a:ext cx="4769708" cy="2718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Action Button: Custom 6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9539416" y="308919"/>
            <a:ext cx="1235676" cy="23477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8" name="Action Button: Custom 7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8136924" y="2910015"/>
            <a:ext cx="5004487" cy="27184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Action Button: Custom 8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3101546" y="5511115"/>
            <a:ext cx="6709718" cy="2718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Action Button: Custom 9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10256105" y="5795320"/>
            <a:ext cx="766123" cy="27184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1" name="Action Button: Custom 10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3101546" y="6079528"/>
            <a:ext cx="7401695" cy="23477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2" name="Action Button: Custom 11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2545489" y="5758251"/>
            <a:ext cx="803191" cy="308919"/>
          </a:xfrm>
          <a:prstGeom prst="actionButtonBlank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7575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Custom 1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20130" y="234778"/>
            <a:ext cx="160638" cy="18905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" name="Action Button: Custom 2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20130" y="2125362"/>
            <a:ext cx="160638" cy="18905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" name="Action Button: Custom 3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976184" y="234778"/>
            <a:ext cx="160638" cy="18905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Action Button: Custom 4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976184" y="2125362"/>
            <a:ext cx="160638" cy="18905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Action Button: Custom 5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1841157" y="3150973"/>
            <a:ext cx="160638" cy="18905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Action Button: Custom 6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20130" y="4015946"/>
            <a:ext cx="160638" cy="75376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8" name="Action Button: Custom 7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1643449" y="3546389"/>
            <a:ext cx="160638" cy="22860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Action Button: Custom 8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 flipH="1">
            <a:off x="4547287" y="2928551"/>
            <a:ext cx="160638" cy="35216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Action Button: Custom 9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3731741" y="3150973"/>
            <a:ext cx="160638" cy="18905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1" name="Action Button: Custom 10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7132935" y="1312907"/>
            <a:ext cx="475740" cy="554818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2" name="Action Button: Custom 11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 flipH="1">
            <a:off x="8186351" y="2811162"/>
            <a:ext cx="160638" cy="375645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3" name="Action Button: Custom 12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0151076" y="4609069"/>
            <a:ext cx="160638" cy="75376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4" name="Action Button: Custom 13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0144897" y="2434285"/>
            <a:ext cx="160638" cy="18905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5" name="Action Button: Custom 14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11174627" y="4345460"/>
            <a:ext cx="160638" cy="18741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6" name="Action Button: Custom 15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11094307" y="1336589"/>
            <a:ext cx="148283" cy="20471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7" name="Action Button: Custom 16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10309651" y="2442521"/>
            <a:ext cx="1890587" cy="1874109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8" name="Action Button: Custom 17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10946027" y="3968576"/>
            <a:ext cx="593124" cy="1874109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9" name="Action Button: Custom 18">
            <a:hlinkClick r:id="" action="ppaction://noaction" highlightClick="1"/>
            <a:hlinkHover r:id="rId3" action="ppaction://hlinksldjump"/>
          </p:cNvPr>
          <p:cNvSpPr/>
          <p:nvPr/>
        </p:nvSpPr>
        <p:spPr>
          <a:xfrm rot="5400000" flipH="1">
            <a:off x="11873817" y="4290885"/>
            <a:ext cx="284197" cy="352165"/>
          </a:xfrm>
          <a:prstGeom prst="actionButtonBlank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9323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Custom 1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0" y="0"/>
            <a:ext cx="420130" cy="14951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" name="Action Button: Custom 2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957649" y="537519"/>
            <a:ext cx="420130" cy="14951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" name="Action Button: Custom 3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0800000">
            <a:off x="1915298" y="1075036"/>
            <a:ext cx="420130" cy="2743201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Action Button: Custom 4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957648" y="-537519"/>
            <a:ext cx="420130" cy="14951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Action Button: Custom 5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2452816" y="-537521"/>
            <a:ext cx="420130" cy="14951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Action Button: Custom 6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0800000">
            <a:off x="2990334" y="420126"/>
            <a:ext cx="420130" cy="339811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8" name="Action Button: Custom 7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3904734" y="2903836"/>
            <a:ext cx="420130" cy="224893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Action Button: Custom 8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915297" y="3818237"/>
            <a:ext cx="420130" cy="14951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Action Button: Custom 9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3577281" y="3651421"/>
            <a:ext cx="420130" cy="290383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1" name="Action Button: Custom 10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0800000">
            <a:off x="5239265" y="840257"/>
            <a:ext cx="420130" cy="339811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2" name="Action Button: Custom 11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5776783" y="4355755"/>
            <a:ext cx="420130" cy="14951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3" name="Action Button: Custom 12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0800000">
            <a:off x="6314302" y="840257"/>
            <a:ext cx="420130" cy="4053021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4" name="Action Button: Custom 13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6950676" y="-18537"/>
            <a:ext cx="222418" cy="14951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5" name="Action Button: Custom 14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5239264" y="0"/>
            <a:ext cx="420130" cy="83408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6" name="Action Button: Custom 15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6685004" y="-1025611"/>
            <a:ext cx="98854" cy="215007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7" name="Action Button: Custom 16">
            <a:hlinkClick r:id="" action="ppaction://noaction" highlightClick="1"/>
            <a:hlinkHover r:id="rId3" action="ppaction://hlinksldjump"/>
          </p:cNvPr>
          <p:cNvSpPr/>
          <p:nvPr/>
        </p:nvSpPr>
        <p:spPr>
          <a:xfrm rot="16200000">
            <a:off x="7389339" y="197708"/>
            <a:ext cx="518984" cy="321276"/>
          </a:xfrm>
          <a:prstGeom prst="actionButtonBlank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4828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Custom 1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94270" y="506627"/>
            <a:ext cx="4411362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" name="Action Button: Custom 2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905632" y="1186248"/>
            <a:ext cx="4411362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" name="Action Button: Custom 3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905632" y="506627"/>
            <a:ext cx="4411362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Action Button: Custom 4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94270" y="1186248"/>
            <a:ext cx="4411362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Action Button: Custom 5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7296665" y="3206577"/>
            <a:ext cx="4411362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Action Button: Custom 6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9316993" y="506626"/>
            <a:ext cx="1173893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8" name="Action Button: Custom 7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7945395" y="3052117"/>
            <a:ext cx="4720281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Action Button: Custom 8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8513805" y="5597609"/>
            <a:ext cx="1173893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Action Button: Custom 9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0120184" y="5597609"/>
            <a:ext cx="1173893" cy="70433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1" name="Action Button: Custom 10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905632" y="6301946"/>
            <a:ext cx="6987747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2" name="Action Button: Custom 11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32485" y="6308121"/>
            <a:ext cx="1173893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3" name="Action Button: Custom 12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4905632" y="5597607"/>
            <a:ext cx="3608172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4" name="Action Button: Custom 13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050322" y="6301943"/>
            <a:ext cx="3855310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5" name="Action Button: Custom 14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421026" y="5597609"/>
            <a:ext cx="3608172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6" name="Action Button: Custom 15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-339816" y="4207473"/>
            <a:ext cx="3150977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7" name="Action Button: Custom 16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-1513706" y="4541104"/>
            <a:ext cx="3855310" cy="40777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8" name="Action Button: Custom 17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050319" y="2477528"/>
            <a:ext cx="3978877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9" name="Action Button: Custom 18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-145196" y="2048131"/>
            <a:ext cx="1118285" cy="407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0" name="Action Button: Custom 19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617835" y="1699052"/>
            <a:ext cx="4411362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1" name="Action Button: Custom 20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4383553" y="3123171"/>
            <a:ext cx="1661988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2" name="Action Button: Custom 21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5029195" y="1705228"/>
            <a:ext cx="1173893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3" name="Action Button: Custom 22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4995210" y="2931641"/>
            <a:ext cx="2045052" cy="3707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4" name="Action Button: Custom 23">
            <a:hlinkClick r:id="" action="ppaction://noaction" highlightClick="1"/>
            <a:hlinkHover r:id="rId3" action="ppaction://hlinksldjump"/>
          </p:cNvPr>
          <p:cNvSpPr/>
          <p:nvPr/>
        </p:nvSpPr>
        <p:spPr>
          <a:xfrm>
            <a:off x="5029194" y="4139517"/>
            <a:ext cx="1173893" cy="704334"/>
          </a:xfrm>
          <a:prstGeom prst="actionButtonBlank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1834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Custom 1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0" y="0"/>
            <a:ext cx="234778" cy="68580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" name="Action Button: Custom 2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11957222" y="0"/>
            <a:ext cx="234778" cy="68580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" name="Action Button: Custom 3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5972431" y="-5737656"/>
            <a:ext cx="247135" cy="1172244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Action Button: Custom 4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5978611" y="879389"/>
            <a:ext cx="234777" cy="117224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Action Button: Custom 5">
            <a:hlinkClick r:id="" action="ppaction://noaction" highlightClick="1"/>
            <a:hlinkHover r:id="rId2" action="ppaction://hlinksldjump"/>
          </p:cNvPr>
          <p:cNvSpPr/>
          <p:nvPr/>
        </p:nvSpPr>
        <p:spPr>
          <a:xfrm>
            <a:off x="234775" y="247135"/>
            <a:ext cx="271848" cy="206357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Action Button: Custom 6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2242747" y="302736"/>
            <a:ext cx="271848" cy="374410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8" name="Action Button: Custom 7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6200000">
            <a:off x="2582563" y="98855"/>
            <a:ext cx="271850" cy="306447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Action Button: Custom 8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0800000">
            <a:off x="4862388" y="2038863"/>
            <a:ext cx="271848" cy="374410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Action Button: Custom 9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0800000">
            <a:off x="4252778" y="2038864"/>
            <a:ext cx="271848" cy="374410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1" name="Action Button: Custom 10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4556559" y="1189339"/>
            <a:ext cx="271841" cy="88351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2" name="Action Button: Custom 11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4868568" y="1773198"/>
            <a:ext cx="259485" cy="27184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3" name="Action Button: Custom 12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10800000">
            <a:off x="1186250" y="247134"/>
            <a:ext cx="271846" cy="124802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4" name="Action Button: Custom 13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6135138" y="4510218"/>
            <a:ext cx="259484" cy="280498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5" name="Action Button: Custom 14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4868569" y="5776787"/>
            <a:ext cx="259485" cy="27184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6" name="Action Button: Custom 15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4044781" y="5995097"/>
            <a:ext cx="679609" cy="28007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7" name="Action Button: Custom 16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5883870" y="5029198"/>
            <a:ext cx="86498" cy="280498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8" name="Action Button: Custom 17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8758887" y="4691458"/>
            <a:ext cx="259484" cy="24425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9" name="Action Button: Custom 18">
            <a:hlinkClick r:id="" action="ppaction://noaction" highlightClick="1"/>
            <a:hlinkHover r:id="rId2" action="ppaction://hlinksldjump"/>
          </p:cNvPr>
          <p:cNvSpPr/>
          <p:nvPr/>
        </p:nvSpPr>
        <p:spPr>
          <a:xfrm rot="5400000">
            <a:off x="8664140" y="5029198"/>
            <a:ext cx="86498" cy="280498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0" name="Action Button: Custom 19">
            <a:hlinkClick r:id="" action="ppaction://noaction" highlightClick="1"/>
            <a:hlinkHover r:id="rId3" action="ppaction://hlinksldjump"/>
          </p:cNvPr>
          <p:cNvSpPr/>
          <p:nvPr/>
        </p:nvSpPr>
        <p:spPr>
          <a:xfrm rot="5400000">
            <a:off x="9651659" y="5930219"/>
            <a:ext cx="333624" cy="582824"/>
          </a:xfrm>
          <a:prstGeom prst="actionButtonBlank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5755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15</Words>
  <Application>Microsoft Office PowerPoint</Application>
  <PresentationFormat>Widescreen</PresentationFormat>
  <Paragraphs>12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Copperplate Gothic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7</cp:revision>
  <dcterms:created xsi:type="dcterms:W3CDTF">2016-08-06T15:29:21Z</dcterms:created>
  <dcterms:modified xsi:type="dcterms:W3CDTF">2016-08-06T17:00:13Z</dcterms:modified>
</cp:coreProperties>
</file>